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1c5c7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1c5c7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21c5c76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21c5c76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21c5c7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21c5c7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21c5c76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21c5c76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7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5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7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